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3" r:id="rId9"/>
    <p:sldId id="262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uhammad Huzaifa" initials="MH" lastIdx="1" clrIdx="0">
    <p:extLst>
      <p:ext uri="{19B8F6BF-5375-455C-9EA6-DF929625EA0E}">
        <p15:presenceInfo xmlns:p15="http://schemas.microsoft.com/office/powerpoint/2012/main" userId="db6e83cd2c78565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66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756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052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026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392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523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991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070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806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66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776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EB10958-6B7F-4142-8A7A-6E2A1912BFD0}" type="datetimeFigureOut">
              <a:rPr lang="en-US" smtClean="0"/>
              <a:t>7/27/2022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C2A7CC2-8261-4B02-A679-4D463DC2A02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32864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800" dirty="0" smtClean="0"/>
              <a:t>Kinderview</a:t>
            </a:r>
            <a:endParaRPr lang="en-US" sz="8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 smtClean="0"/>
              <a:t>A Unique VR Experience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48545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Audio &amp; visual instructions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Audio Instructions</a:t>
            </a:r>
          </a:p>
          <a:p>
            <a:pPr lvl="1"/>
            <a:r>
              <a:rPr lang="en-US" dirty="0" smtClean="0"/>
              <a:t>The text object also includes the sound</a:t>
            </a:r>
          </a:p>
          <a:p>
            <a:pPr lvl="1"/>
            <a:r>
              <a:rPr lang="en-US" dirty="0" smtClean="0"/>
              <a:t>Upon Looking/Interacting with the text box, a narrator will narrate the text written.</a:t>
            </a:r>
          </a:p>
          <a:p>
            <a:r>
              <a:rPr lang="en-US" dirty="0" smtClean="0"/>
              <a:t>Visual Instructions</a:t>
            </a:r>
          </a:p>
          <a:p>
            <a:pPr lvl="1"/>
            <a:r>
              <a:rPr lang="en-US" dirty="0" smtClean="0"/>
              <a:t>The text instruction allows visual information for the user</a:t>
            </a:r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8075" y="2518966"/>
            <a:ext cx="5422900" cy="305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214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2296658"/>
            <a:ext cx="11029615" cy="1497507"/>
          </a:xfrm>
        </p:spPr>
        <p:txBody>
          <a:bodyPr>
            <a:normAutofit/>
          </a:bodyPr>
          <a:lstStyle/>
          <a:p>
            <a:pPr algn="ctr"/>
            <a:r>
              <a:rPr lang="en-US" sz="8000" dirty="0" smtClean="0"/>
              <a:t>It’s a wrap</a:t>
            </a:r>
            <a:endParaRPr lang="en-US" sz="8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118630"/>
            <a:ext cx="11029615" cy="600556"/>
          </a:xfrm>
        </p:spPr>
        <p:txBody>
          <a:bodyPr>
            <a:normAutofit/>
          </a:bodyPr>
          <a:lstStyle/>
          <a:p>
            <a:pPr algn="ctr"/>
            <a:r>
              <a:rPr lang="en-US" sz="2800" dirty="0" smtClean="0"/>
              <a:t>Thank you!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5229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2296658"/>
            <a:ext cx="11029615" cy="1497507"/>
          </a:xfrm>
        </p:spPr>
        <p:txBody>
          <a:bodyPr>
            <a:normAutofit/>
          </a:bodyPr>
          <a:lstStyle/>
          <a:p>
            <a:pPr algn="ctr"/>
            <a:r>
              <a:rPr lang="en-US" sz="8000" dirty="0" smtClean="0"/>
              <a:t>Any Questions…?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07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GB" b="1" dirty="0">
                <a:solidFill>
                  <a:srgbClr val="30ACEC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Department of Computing &amp; Technology </a:t>
            </a:r>
            <a:r>
              <a:rPr lang="en-US" sz="2400" dirty="0">
                <a:solidFill>
                  <a:srgbClr val="30ACEC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solidFill>
                  <a:srgbClr val="30ACEC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sz="2400" b="1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IQRA UNIVERSITY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GB" sz="2400" b="1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2022</a:t>
            </a:r>
            <a:endParaRPr lang="en-US" sz="24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31080183"/>
              </p:ext>
            </p:extLst>
          </p:nvPr>
        </p:nvGraphicFramePr>
        <p:xfrm>
          <a:off x="3505200" y="2690864"/>
          <a:ext cx="5181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2714721591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405239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3014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Muhammad </a:t>
                      </a:r>
                      <a:r>
                        <a:rPr lang="en-US" dirty="0" err="1" smtClean="0"/>
                        <a:t>Hashim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30203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41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Aatika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Farooqui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30023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485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Muhammad </a:t>
                      </a:r>
                      <a:r>
                        <a:rPr lang="en-US" dirty="0" err="1" smtClean="0"/>
                        <a:t>Huzaifa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29275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063156"/>
                  </a:ext>
                </a:extLst>
              </a:tr>
            </a:tbl>
          </a:graphicData>
        </a:graphic>
      </p:graphicFrame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608705176"/>
              </p:ext>
            </p:extLst>
          </p:nvPr>
        </p:nvGraphicFramePr>
        <p:xfrm>
          <a:off x="3505200" y="4893289"/>
          <a:ext cx="51816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2369732647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6399621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Supervisor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Mam Sana Yousuf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789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541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A non </a:t>
            </a:r>
            <a:r>
              <a:rPr lang="en-US" sz="2400" dirty="0"/>
              <a:t>t</a:t>
            </a:r>
            <a:r>
              <a:rPr lang="en-US" sz="2400" dirty="0" smtClean="0"/>
              <a:t>raditional education method</a:t>
            </a:r>
          </a:p>
          <a:p>
            <a:r>
              <a:rPr lang="en-US" sz="2400" dirty="0" smtClean="0"/>
              <a:t>A unique VR Experience</a:t>
            </a:r>
          </a:p>
          <a:p>
            <a:r>
              <a:rPr lang="en-US" sz="2400" dirty="0" smtClean="0"/>
              <a:t>A Virtual Library of scientific Models</a:t>
            </a:r>
          </a:p>
          <a:p>
            <a:r>
              <a:rPr lang="en-US" sz="2400" dirty="0" smtClean="0"/>
              <a:t>Specially designed &amp; structured for children</a:t>
            </a:r>
          </a:p>
          <a:p>
            <a:r>
              <a:rPr lang="en-US" sz="2400" dirty="0" smtClean="0"/>
              <a:t>3D models from interesting environments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88075" y="2518806"/>
            <a:ext cx="5422900" cy="305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6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To provide 3D models for learning</a:t>
            </a:r>
          </a:p>
          <a:p>
            <a:r>
              <a:rPr lang="en-US" sz="2400" dirty="0" smtClean="0"/>
              <a:t>Visual &amp; Audio aid for efficient learning</a:t>
            </a:r>
          </a:p>
          <a:p>
            <a:r>
              <a:rPr lang="en-US" sz="2400" dirty="0" smtClean="0"/>
              <a:t>To be user friendly for children</a:t>
            </a:r>
            <a:endParaRPr lang="en-US" sz="2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583" y="2360595"/>
            <a:ext cx="5607226" cy="3367862"/>
          </a:xfrm>
        </p:spPr>
      </p:pic>
    </p:spTree>
    <p:extLst>
      <p:ext uri="{BB962C8B-B14F-4D97-AF65-F5344CB8AC3E}">
        <p14:creationId xmlns:p14="http://schemas.microsoft.com/office/powerpoint/2010/main" val="24860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3D Models</a:t>
            </a:r>
          </a:p>
          <a:p>
            <a:r>
              <a:rPr lang="en-US" sz="2400" dirty="0" smtClean="0"/>
              <a:t>Model Rotation</a:t>
            </a:r>
          </a:p>
          <a:p>
            <a:r>
              <a:rPr lang="en-US" sz="2400" dirty="0" smtClean="0"/>
              <a:t>Revolving Models</a:t>
            </a:r>
          </a:p>
          <a:p>
            <a:r>
              <a:rPr lang="en-US" sz="2400" dirty="0" smtClean="0"/>
              <a:t>Scaling In &amp; Scaling Out</a:t>
            </a:r>
          </a:p>
          <a:p>
            <a:r>
              <a:rPr lang="en-US" sz="2400" dirty="0" smtClean="0"/>
              <a:t>Text Instructions</a:t>
            </a:r>
          </a:p>
          <a:p>
            <a:r>
              <a:rPr lang="en-US" sz="2400" dirty="0" smtClean="0"/>
              <a:t>Audio &amp; Visual Aid for Instructions</a:t>
            </a:r>
          </a:p>
          <a:p>
            <a:endParaRPr lang="en-US" sz="24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31742" y="1922464"/>
            <a:ext cx="4222625" cy="409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723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Non-Functional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Performance Requirements</a:t>
            </a:r>
          </a:p>
          <a:p>
            <a:pPr lvl="1"/>
            <a:r>
              <a:rPr lang="en-US" sz="2000" dirty="0" smtClean="0"/>
              <a:t>15-60 </a:t>
            </a:r>
            <a:r>
              <a:rPr lang="en-US" sz="2000" dirty="0" smtClean="0"/>
              <a:t>FPS required for flawless interaction</a:t>
            </a:r>
          </a:p>
          <a:p>
            <a:r>
              <a:rPr lang="en-US" sz="2400" dirty="0" smtClean="0"/>
              <a:t>Hardware Limitations</a:t>
            </a:r>
          </a:p>
          <a:p>
            <a:pPr lvl="1"/>
            <a:r>
              <a:rPr lang="en-US" sz="2000" dirty="0" smtClean="0"/>
              <a:t>VR Headset is necessary for better experience</a:t>
            </a:r>
          </a:p>
          <a:p>
            <a:pPr lvl="1"/>
            <a:r>
              <a:rPr lang="en-US" sz="2000" dirty="0" smtClean="0"/>
              <a:t>Smart Phones with greater than 4GB RAM</a:t>
            </a:r>
            <a:endParaRPr lang="en-US" sz="2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0"/>
          <a:stretch/>
        </p:blipFill>
        <p:spPr>
          <a:xfrm>
            <a:off x="6096001" y="2382756"/>
            <a:ext cx="5617471" cy="3478294"/>
          </a:xfrm>
        </p:spPr>
      </p:pic>
    </p:spTree>
    <p:extLst>
      <p:ext uri="{BB962C8B-B14F-4D97-AF65-F5344CB8AC3E}">
        <p14:creationId xmlns:p14="http://schemas.microsoft.com/office/powerpoint/2010/main" val="640615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Views</a:t>
            </a:r>
            <a:endParaRPr lang="en-US" dirty="0"/>
          </a:p>
        </p:txBody>
      </p:sp>
      <p:pic>
        <p:nvPicPr>
          <p:cNvPr id="4" name="Content Placeholder 3" descr="C:\Users\Aatika Farooqui\Desktop\Kinderview\WhatsApp Image 2022-05-16 at 8.06.23 AM.jpeg"/>
          <p:cNvPicPr>
            <a:picLocks noGrp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34356" y="1931539"/>
            <a:ext cx="4695527" cy="211298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89390" y="2228003"/>
            <a:ext cx="5422392" cy="3633047"/>
          </a:xfrm>
        </p:spPr>
        <p:txBody>
          <a:bodyPr/>
          <a:lstStyle/>
          <a:p>
            <a:r>
              <a:rPr lang="en-US" dirty="0" smtClean="0"/>
              <a:t>Virtual View</a:t>
            </a:r>
          </a:p>
          <a:p>
            <a:pPr lvl="1"/>
            <a:r>
              <a:rPr lang="en-US" dirty="0" smtClean="0"/>
              <a:t>in </a:t>
            </a:r>
            <a:r>
              <a:rPr lang="en-US" dirty="0" smtClean="0"/>
              <a:t>two views, each view for its respective </a:t>
            </a:r>
            <a:r>
              <a:rPr lang="en-US" dirty="0" err="1"/>
              <a:t>eyeThe</a:t>
            </a:r>
            <a:r>
              <a:rPr lang="en-US" dirty="0"/>
              <a:t> virtual view is split </a:t>
            </a:r>
            <a:endParaRPr lang="en-US" dirty="0" smtClean="0"/>
          </a:p>
          <a:p>
            <a:pPr lvl="1"/>
            <a:r>
              <a:rPr lang="en-US" dirty="0" smtClean="0"/>
              <a:t>The dual display allow better resolution for proximity view</a:t>
            </a:r>
          </a:p>
          <a:p>
            <a:r>
              <a:rPr lang="en-US" dirty="0" smtClean="0"/>
              <a:t>Normal View</a:t>
            </a:r>
          </a:p>
          <a:p>
            <a:pPr lvl="1"/>
            <a:r>
              <a:rPr lang="en-US" dirty="0" smtClean="0"/>
              <a:t>The normal view is how Kinderview will interface normally without VR</a:t>
            </a:r>
            <a:endParaRPr lang="en-US" dirty="0"/>
          </a:p>
        </p:txBody>
      </p:sp>
      <p:pic>
        <p:nvPicPr>
          <p:cNvPr id="5" name="image14.png"/>
          <p:cNvPicPr/>
          <p:nvPr/>
        </p:nvPicPr>
        <p:blipFill rotWithShape="1">
          <a:blip r:embed="rId3"/>
          <a:srcRect t="6597" b="5207"/>
          <a:stretch/>
        </p:blipFill>
        <p:spPr>
          <a:xfrm>
            <a:off x="7034356" y="4258074"/>
            <a:ext cx="4695528" cy="228384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76885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Interface Analysis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913240" y="1990372"/>
            <a:ext cx="7855975" cy="4418986"/>
          </a:xfrm>
          <a:prstGeom prst="rect">
            <a:avLst/>
          </a:prstGeom>
        </p:spPr>
      </p:pic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303049"/>
            <a:ext cx="3568020" cy="363304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Main Model</a:t>
            </a:r>
          </a:p>
          <a:p>
            <a:r>
              <a:rPr lang="en-US" sz="2400" dirty="0"/>
              <a:t>Secondary </a:t>
            </a:r>
            <a:r>
              <a:rPr lang="en-US" sz="2400" dirty="0" smtClean="0"/>
              <a:t>Model</a:t>
            </a:r>
          </a:p>
          <a:p>
            <a:r>
              <a:rPr lang="en-US" sz="2400" dirty="0" smtClean="0"/>
              <a:t>Sky-Box</a:t>
            </a:r>
          </a:p>
          <a:p>
            <a:r>
              <a:rPr lang="en-US" sz="2400" dirty="0" smtClean="0"/>
              <a:t>Visual Pointer</a:t>
            </a:r>
          </a:p>
          <a:p>
            <a:r>
              <a:rPr lang="en-US" sz="2400" dirty="0" smtClean="0"/>
              <a:t>Information</a:t>
            </a:r>
          </a:p>
          <a:p>
            <a:r>
              <a:rPr lang="en-US" sz="2400" dirty="0" smtClean="0"/>
              <a:t>Audio Aid</a:t>
            </a:r>
          </a:p>
        </p:txBody>
      </p:sp>
    </p:spTree>
    <p:extLst>
      <p:ext uri="{BB962C8B-B14F-4D97-AF65-F5344CB8AC3E}">
        <p14:creationId xmlns:p14="http://schemas.microsoft.com/office/powerpoint/2010/main" val="151234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Interaction Method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Reticle</a:t>
            </a:r>
          </a:p>
          <a:p>
            <a:pPr lvl="1"/>
            <a:r>
              <a:rPr lang="en-US" dirty="0" smtClean="0"/>
              <a:t>The reticle indicates where the user is pointing/looking.</a:t>
            </a:r>
          </a:p>
          <a:p>
            <a:r>
              <a:rPr lang="en-US" dirty="0" smtClean="0"/>
              <a:t>Timer Indicator</a:t>
            </a:r>
          </a:p>
          <a:p>
            <a:pPr lvl="1"/>
            <a:r>
              <a:rPr lang="en-US" dirty="0" smtClean="0"/>
              <a:t>The time indicator is the smaller blue ring in reticle, it gives a sense of time for interaction</a:t>
            </a:r>
          </a:p>
          <a:p>
            <a:r>
              <a:rPr lang="en-US" dirty="0" smtClean="0"/>
              <a:t>Ray-cast</a:t>
            </a:r>
          </a:p>
          <a:p>
            <a:pPr lvl="1"/>
            <a:r>
              <a:rPr lang="en-US" dirty="0" smtClean="0"/>
              <a:t>The ray-cast is a invisible ray which determines where the user is pointing/looking</a:t>
            </a:r>
          </a:p>
          <a:p>
            <a:pPr lvl="1"/>
            <a:r>
              <a:rPr lang="en-US" dirty="0" smtClean="0"/>
              <a:t>It has a specified range</a:t>
            </a:r>
            <a:endParaRPr lang="en-US" dirty="0"/>
          </a:p>
        </p:txBody>
      </p:sp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8257" r="20706"/>
          <a:stretch/>
        </p:blipFill>
        <p:spPr>
          <a:xfrm>
            <a:off x="6253316" y="2017520"/>
            <a:ext cx="4739150" cy="436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17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76</TotalTime>
  <Words>271</Words>
  <Application>Microsoft Office PowerPoint</Application>
  <PresentationFormat>Widescreen</PresentationFormat>
  <Paragraphs>66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Gill Sans MT</vt:lpstr>
      <vt:lpstr>Times New Roman</vt:lpstr>
      <vt:lpstr>Wingdings 2</vt:lpstr>
      <vt:lpstr>Dividend</vt:lpstr>
      <vt:lpstr>Kinderview</vt:lpstr>
      <vt:lpstr>Department of Computing &amp; Technology  IQRA UNIVERSITY-2022</vt:lpstr>
      <vt:lpstr>Introduction</vt:lpstr>
      <vt:lpstr>Objectives</vt:lpstr>
      <vt:lpstr>Functional Requirements</vt:lpstr>
      <vt:lpstr>Non-Functional Requirements</vt:lpstr>
      <vt:lpstr>Different Views</vt:lpstr>
      <vt:lpstr>Interface Analysis</vt:lpstr>
      <vt:lpstr>Interaction Method</vt:lpstr>
      <vt:lpstr>Audio &amp; visual instructions</vt:lpstr>
      <vt:lpstr>It’s a wrap</vt:lpstr>
      <vt:lpstr>Any Questions…?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Kinderview</dc:title>
  <dc:creator>Muhammad Huzaifa</dc:creator>
  <cp:lastModifiedBy>Muhammad Huzaifa</cp:lastModifiedBy>
  <cp:revision>19</cp:revision>
  <dcterms:created xsi:type="dcterms:W3CDTF">2022-07-26T20:42:32Z</dcterms:created>
  <dcterms:modified xsi:type="dcterms:W3CDTF">2022-07-27T06:55:03Z</dcterms:modified>
</cp:coreProperties>
</file>

<file path=docProps/thumbnail.jpeg>
</file>